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38E0E-ED43-4570-8ECE-F40E5AB6CFD9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3AB5-6804-4E60-A0BE-775A375CEA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130425"/>
            <a:ext cx="3810000" cy="1470025"/>
          </a:xfrm>
        </p:spPr>
        <p:txBody>
          <a:bodyPr/>
          <a:lstStyle/>
          <a:p>
            <a:r>
              <a:rPr lang="en-US" dirty="0" smtClean="0"/>
              <a:t>Survey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4114800"/>
            <a:ext cx="3048000" cy="17526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In resource:</a:t>
            </a:r>
          </a:p>
          <a:p>
            <a:pPr marL="463550" indent="-463550" algn="l"/>
            <a:r>
              <a:rPr lang="en-US" dirty="0" err="1" smtClean="0">
                <a:solidFill>
                  <a:schemeClr val="tx1"/>
                </a:solidFill>
              </a:rPr>
              <a:t>Slavin</a:t>
            </a:r>
            <a:r>
              <a:rPr lang="en-US" dirty="0">
                <a:solidFill>
                  <a:schemeClr val="tx1"/>
                </a:solidFill>
              </a:rPr>
              <a:t>, R. (2007).  Educational research in an age of accountability.  Boston, MA: Pearson Education, Inc.</a:t>
            </a:r>
          </a:p>
        </p:txBody>
      </p:sp>
      <p:pic>
        <p:nvPicPr>
          <p:cNvPr id="13314" name="Picture 2" descr="C:\Users\Carrie\AppData\Local\Microsoft\Windows\Temporary Internet Files\Content.IE5\E28RJD0Q\MP90044324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73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125" t="22000" r="17500" b="12000"/>
          <a:stretch>
            <a:fillRect/>
          </a:stretch>
        </p:blipFill>
        <p:spPr bwMode="auto">
          <a:xfrm>
            <a:off x="685800" y="1524000"/>
            <a:ext cx="78486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 "/>
          <p:cNvPicPr>
            <a:picLocks noChangeAspect="1" noChangeArrowheads="1"/>
          </p:cNvPicPr>
          <p:nvPr/>
        </p:nvPicPr>
        <p:blipFill>
          <a:blip r:embed="rId3" cstate="print"/>
          <a:srcRect l="26446" t="8081" r="30579" b="23232"/>
          <a:stretch>
            <a:fillRect/>
          </a:stretch>
        </p:blipFill>
        <p:spPr bwMode="auto">
          <a:xfrm>
            <a:off x="6858000" y="3429000"/>
            <a:ext cx="2286000" cy="2989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872 -0.64014 C -0.83629 -0.64361 -0.83542 -0.6487 -0.83282 -0.65217 C -0.82831 -0.65818 -0.81025 -0.6598 -0.80869 -0.66003 C -0.79185 -0.66766 -0.77501 -0.66859 -0.75817 -0.67599 C -0.74428 -0.6746 -0.73022 -0.67414 -0.71633 -0.67206 C -0.70626 -0.67067 -0.69862 -0.6642 -0.68942 -0.66003 C -0.67726 -0.65448 -0.6665 -0.65101 -0.65365 -0.64847 C -0.6448 -0.64246 -0.6356 -0.63806 -0.62674 -0.63251 C -0.62275 -0.62997 -0.61806 -0.62858 -0.61494 -0.62442 C -0.61025 -0.6184 -0.6132 -0.62141 -0.60591 -0.61632 C -0.60174 -0.60545 -0.59654 -0.59782 -0.59098 -0.5888 C -0.58404 -0.57724 -0.58351 -0.57169 -0.579 -0.55666 C -0.57674 -0.54162 -0.57518 -0.52682 -0.57015 -0.51318 C -0.5691 -0.50508 -0.56702 -0.49745 -0.56702 -0.48936 C -0.56702 -0.48635 -0.56945 -0.48404 -0.57015 -0.48126 C -0.57154 -0.47618 -0.57171 -0.47039 -0.5731 -0.46531 C -0.57674 -0.45189 -0.58247 -0.44495 -0.58803 -0.43339 C -0.58976 -0.42969 -0.59827 -0.41142 -0.60001 -0.40957 C -0.60348 -0.40587 -0.60869 -0.40564 -0.61181 -0.40171 C -0.62136 -0.38968 -0.63629 -0.38136 -0.64775 -0.37372 C -0.66181 -0.36424 -0.67119 -0.358 -0.68647 -0.35384 C -0.70192 -0.35638 -0.71199 -0.35291 -0.7224 -0.36586 C -0.73351 -0.39523 -0.72015 -0.43223 -0.70435 -0.45328 C -0.6948 -0.46623 -0.6856 -0.48936 -0.67449 -0.49699 C -0.66251 -0.50508 -0.65174 -0.51572 -0.63872 -0.52104 C -0.61303 -0.53145 -0.58612 -0.53561 -0.56112 -0.54879 C -0.54185 -0.54787 -0.48924 -0.54902 -0.45956 -0.54093 C -0.43994 -0.53561 -0.42501 -0.51526 -0.40591 -0.50902 C -0.40296 -0.50647 -0.40001 -0.50323 -0.39688 -0.50138 C -0.3941 -0.4993 -0.39063 -0.49907 -0.38803 -0.49699 C -0.38265 -0.4926 -0.37831 -0.48589 -0.3731 -0.48126 C -0.36546 -0.46045 -0.37588 -0.48496 -0.36407 -0.46924 C -0.36077 -0.46531 -0.35765 -0.45467 -0.35522 -0.44935 C -0.34549 -0.42877 -0.33629 -0.41119 -0.32831 -0.38968 C -0.32397 -0.37812 -0.32206 -0.37049 -0.31928 -0.358 C -0.31737 -0.35013 -0.31338 -0.33395 -0.31338 -0.33395 C -0.31233 -0.32331 -0.31216 -0.31267 -0.31042 -0.30249 C -0.30904 -0.29417 -0.30435 -0.27867 -0.30435 -0.27867 C -0.3066 -0.24329 -0.31008 -0.21276 -0.31633 -0.179 C -0.32084 -0.15495 -0.3264 -0.12951 -0.34029 -0.11147 C -0.3422 -0.10615 -0.3422 -0.09805 -0.34619 -0.09551 C -0.35383 -0.09042 -0.35904 -0.08487 -0.36702 -0.07955 C -0.36824 -0.07863 -0.36893 -0.07655 -0.37015 -0.07562 C -0.37935 -0.06961 -0.39011 -0.06406 -0.40001 -0.05966 C -0.41841 -0.06267 -0.43681 -0.06498 -0.45365 -0.07562 C -0.45695 -0.0777 -0.45938 -0.0814 -0.46268 -0.08371 C -0.47535 -0.09204 -0.48838 -0.09713 -0.49845 -0.11147 C -0.50504 -0.13806 -0.49306 -0.18848 -0.48647 -0.21484 C -0.48143 -0.23496 -0.48699 -0.22594 -0.48056 -0.23496 C -0.4797 -0.23936 -0.47674 -0.2574 -0.47449 -0.26248 C -0.46459 -0.28561 -0.44688 -0.30342 -0.43282 -0.32215 C -0.37987 -0.39269 -0.31164 -0.42761 -0.23872 -0.44172 C -0.20261 -0.4394 -0.17397 -0.43917 -0.14029 -0.42946 C -0.12952 -0.42645 -0.12761 -0.4209 -0.11928 -0.4135 C -0.11563 -0.41026 -0.10747 -0.40564 -0.10747 -0.40564 C -0.09983 -0.39038 -0.09324 -0.37488 -0.08351 -0.36216 C -0.07362 -0.3358 -0.0665 -0.30874 -0.0566 -0.28237 C -0.0507 -0.26711 -0.0507 -0.25 -0.04463 -0.23496 C -0.04185 -0.21554 -0.03942 -0.19241 -0.03282 -0.17507 C -0.03022 -0.16096 -0.02605 -0.14939 -0.02379 -0.13529 C -0.01806 -0.10083 -0.01199 -0.06383 -5.55556E-6 -0.03191 C 0.00103 -0.02266 0.00312 -0.01341 0.00312 -0.00393 C 0.00312 -0.00208 -5.55556E-6 -1.37835E-6 -5.55556E-6 -1.37835E-6 " pathEditMode="relative" ptsTypes="fff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in mind…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Collecting data is a balancing act!</a:t>
            </a:r>
          </a:p>
          <a:p>
            <a:r>
              <a:rPr lang="en-US" dirty="0" smtClean="0"/>
              <a:t>Consider your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Sampling Methods</a:t>
            </a:r>
          </a:p>
          <a:p>
            <a:pPr lvl="1"/>
            <a:r>
              <a:rPr lang="en-US" dirty="0" smtClean="0"/>
              <a:t>Random Samples</a:t>
            </a:r>
          </a:p>
          <a:p>
            <a:pPr lvl="1"/>
            <a:r>
              <a:rPr lang="en-US" dirty="0" smtClean="0"/>
              <a:t>Samples of Convenience</a:t>
            </a:r>
          </a:p>
          <a:p>
            <a:r>
              <a:rPr lang="en-US" dirty="0" smtClean="0"/>
              <a:t>Watch out for Missing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Look for trends</a:t>
            </a:r>
            <a:endParaRPr lang="en-US" dirty="0"/>
          </a:p>
        </p:txBody>
      </p:sp>
      <p:pic>
        <p:nvPicPr>
          <p:cNvPr id="17410" name="Picture 2" descr="http://onmejack.files.wordpress.com/2009/11/balancing_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0"/>
            <a:ext cx="34194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http://kikkidu.com/wp-content/uploads/2010/08/surveymonk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962525"/>
            <a:ext cx="2527300" cy="1895475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Face-to-face interviews</a:t>
            </a:r>
          </a:p>
          <a:p>
            <a:r>
              <a:rPr lang="en-US" dirty="0" smtClean="0"/>
              <a:t>Telephone interviews</a:t>
            </a:r>
          </a:p>
          <a:p>
            <a:r>
              <a:rPr lang="en-US" dirty="0" smtClean="0"/>
              <a:t>Mail or email surveys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Survey Types</a:t>
            </a:r>
            <a:endParaRPr lang="en-US" dirty="0"/>
          </a:p>
        </p:txBody>
      </p:sp>
      <p:pic>
        <p:nvPicPr>
          <p:cNvPr id="16396" name="Picture 12" descr="http://upload.wikimedia.org/wikipedia/commons/f/f8/Telephone_gi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270554"/>
            <a:ext cx="2742385" cy="4139646"/>
          </a:xfrm>
          <a:prstGeom prst="rect">
            <a:avLst/>
          </a:prstGeom>
          <a:noFill/>
        </p:spPr>
      </p:pic>
      <p:pic>
        <p:nvPicPr>
          <p:cNvPr id="16398" name="Picture 14" descr="http://images.nationalgeographic.com/wpf/media-live/photos/000/202/cache/greendex-about-study-promo_20250_600x4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3543300" cy="2362200"/>
          </a:xfrm>
          <a:prstGeom prst="rect">
            <a:avLst/>
          </a:prstGeom>
          <a:noFill/>
        </p:spPr>
      </p:pic>
      <p:pic>
        <p:nvPicPr>
          <p:cNvPr id="16392" name="Picture 8" descr="http://www.transalt.org/streetbeat/2007/Apr/images/surve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0" y="4572000"/>
            <a:ext cx="2571750" cy="1889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&amp; Disadvantages</a:t>
            </a:r>
            <a:endParaRPr lang="en-US" dirty="0"/>
          </a:p>
        </p:txBody>
      </p:sp>
      <p:pic>
        <p:nvPicPr>
          <p:cNvPr id="5" name="Content Placeholder 4" descr="table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4696" t="63742" r="10340" b="10885"/>
          <a:stretch>
            <a:fillRect/>
          </a:stretch>
        </p:blipFill>
        <p:spPr>
          <a:xfrm>
            <a:off x="1219200" y="1295400"/>
            <a:ext cx="64770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295400" y="5657671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Source:</a:t>
            </a:r>
          </a:p>
          <a:p>
            <a:pPr marL="463550" indent="-463550"/>
            <a:r>
              <a:rPr lang="en-US" dirty="0" err="1" smtClean="0">
                <a:solidFill>
                  <a:schemeClr val="tx1"/>
                </a:solidFill>
              </a:rPr>
              <a:t>Slavin</a:t>
            </a:r>
            <a:r>
              <a:rPr lang="en-US" dirty="0" smtClean="0">
                <a:solidFill>
                  <a:schemeClr val="tx1"/>
                </a:solidFill>
              </a:rPr>
              <a:t>, R. (2007).  Educational research in an age of accountability.  Boston, MA: Pearson Education, Inc.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 relationship between the experience of enrollment in fully online courses and comfort with technology?</a:t>
            </a:r>
          </a:p>
          <a:p>
            <a:r>
              <a:rPr lang="en-US" dirty="0" smtClean="0"/>
              <a:t>Is there a relationship between the experience of enrollment in fully online courses and perception of respect from instructor?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122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Survey Research</vt:lpstr>
      <vt:lpstr>Questionnaire</vt:lpstr>
      <vt:lpstr>Keep in mind…</vt:lpstr>
      <vt:lpstr>Survey Types</vt:lpstr>
      <vt:lpstr>Advantages &amp; Disadvantages</vt:lpstr>
      <vt:lpstr>Research question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Research</dc:title>
  <dc:creator>Carrie</dc:creator>
  <cp:lastModifiedBy>Carrie</cp:lastModifiedBy>
  <cp:revision>1</cp:revision>
  <dcterms:created xsi:type="dcterms:W3CDTF">2011-03-01T20:39:12Z</dcterms:created>
  <dcterms:modified xsi:type="dcterms:W3CDTF">2011-03-01T23:44:46Z</dcterms:modified>
</cp:coreProperties>
</file>